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napToObjects="1">
      <p:cViewPr>
        <p:scale>
          <a:sx n="108" d="100"/>
          <a:sy n="108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495C2-E573-9F4B-BB57-379BE75D9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2E7E0E-FB2C-094E-999B-C28E3C17F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02180-D359-054C-9719-29F66764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A8772-FE3D-194E-8913-FC05DC1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C4133-7703-2247-8B67-06D90D5D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0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3D52C-FD0E-374F-AA6E-93550CCE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9F09E2-BAAB-7F4F-A333-C9FC6D196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C0EF-1F25-0B42-9451-92AF52AA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1893BA-729E-0E45-A0FE-EA2290BD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C3E6D-CC88-164B-AF68-C8D7B9E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0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333E50-4FF2-4848-AD95-A3BB4169B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627EB3-93D7-F64D-A458-F90E62647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AE00E-2F40-1841-8114-5668783E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1FA2CC-F6B3-0546-88E6-F31771E6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4BE0B-2519-9D44-B487-74948AB3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5A869-C624-F847-BDB7-666246B4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140AC-0ABD-0B4C-BF4A-95C65EAA3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F9329E-C898-B64B-8EF0-A5447D47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C18FA8-4CAE-C74B-A268-19F668E4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0CAEB-D28F-FB4D-A172-BBCA0E07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EE6A9-A84D-CC4B-A6BC-CB592EF2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D0908F-FB51-7645-9176-AADA9405A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1BB736-0BC7-BD49-88B9-780E4787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B85F8-CA98-5C41-8EE8-C353ABF6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C1AD5-0093-B349-A033-1028678E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42D7B-BE11-5741-8DDF-09615B08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7A2D9F-8604-A340-8FC7-694A6AF6F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3C1980-3CDD-E04F-929B-F396A2AE2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E628B6-083A-D54B-B36C-1B908A36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94A8A5-8759-DB46-9DE4-39D354CA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FB231D-E586-BC40-BEA3-B6F20DA0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5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758FB-D009-5E46-9E5F-ECBAA199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84D6E8-0465-4640-A31F-52A0560FF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02A8A3-FE9C-744A-A84F-F5DFF5F5C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447BDB-1D12-5C4D-A64E-2EDA698DB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8BDBF4-A83D-AD47-9F34-3BCE1A415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413123-B62B-424A-8EAB-3AAF05DB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3CCAF4-B7B4-3647-A7DF-6D8494BF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F92A2F-3223-0F41-9C9E-97F37CE9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2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7D131-BB2F-7E40-9232-27334E0E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6373C9-1855-D448-A3E8-16AB6623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631080-9F03-B84D-8FD3-9940F432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D0011B-9F7B-AF44-9D83-AE31188F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B7FB70D-AFE4-0446-8DAA-15EB529B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2664AA-70F9-AE48-A64A-52A8AB42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703B6E-725A-DA44-AC2C-0B2955D8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560C8-593B-D143-ABEE-74E91B5C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6823F3-197E-1641-9C6C-480CFBDC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506D60-AC88-8E4C-A827-37E3513ED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EFCBAE-BF29-B544-B840-710890A7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825930-FA38-EB4A-A2B7-8E19CC2E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B37E71-B659-EE46-85E9-EE37E0BF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A6641-AD1C-B74D-A08B-CAA481A7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1BBD10-BB2A-054F-AE42-6AD63B016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3C1DFB-94E2-BC42-9918-D52697D6A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45E405-8B52-A748-861A-48D87767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87DF2C-B682-294A-85FE-1E97C1D9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6955E3-DDDB-8A44-8A6A-B3A7FD40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FCE5B4-045E-D244-8DB9-5DEA2F6D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7867AD-16F9-B24D-A4F4-03D46240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8D84EE-4275-7347-979B-04452A5CE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AA13-F752-C146-B630-9954FC5FD5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EC577-B7B0-4441-BE0A-1A4ADD52F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AD22D5-B8A5-9543-9090-084CB9333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738B-0DC8-9A4A-80A8-FFC6D6B1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870AA-9AC1-3C4E-9B8A-DEF967026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F57E09-E73A-184A-8FA9-0E4E44103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DE6BA7-E124-784C-8C2C-7B882735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Swain</dc:creator>
  <cp:lastModifiedBy>Ellie Newman</cp:lastModifiedBy>
  <cp:revision>2</cp:revision>
  <dcterms:created xsi:type="dcterms:W3CDTF">2018-09-19T14:19:55Z</dcterms:created>
  <dcterms:modified xsi:type="dcterms:W3CDTF">2018-11-26T15:02:36Z</dcterms:modified>
</cp:coreProperties>
</file>